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0.45238095238095238</c:v>
                </c:pt>
                <c:pt idx="1">
                  <c:v>0.54761904761904778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1.5625E-2</c:v>
                </c:pt>
                <c:pt idx="1">
                  <c:v>0</c:v>
                </c:pt>
                <c:pt idx="2">
                  <c:v>7.8125E-3</c:v>
                </c:pt>
                <c:pt idx="3">
                  <c:v>0</c:v>
                </c:pt>
                <c:pt idx="4">
                  <c:v>0</c:v>
                </c:pt>
                <c:pt idx="5">
                  <c:v>0.9765625</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6.5437608778375944</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Sheet1!$B$2:$B$6</c:f>
              <c:numCache>
                <c:formatCode>0.0</c:formatCode>
                <c:ptCount val="5"/>
                <c:pt idx="0">
                  <c:v>7.9368976205255644</c:v>
                </c:pt>
                <c:pt idx="1">
                  <c:v>7.6667076407186281</c:v>
                </c:pt>
                <c:pt idx="2">
                  <c:v>7.659282739645966</c:v>
                </c:pt>
                <c:pt idx="3">
                  <c:v>7.0059215788989331</c:v>
                </c:pt>
                <c:pt idx="4">
                  <c:v>6.9763070826306643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Sheet1!$C$2:$C$6</c:f>
              <c:numCache>
                <c:formatCode>0.0</c:formatCode>
                <c:ptCount val="5"/>
                <c:pt idx="0">
                  <c:v>2.0631023794744356</c:v>
                </c:pt>
                <c:pt idx="1">
                  <c:v>2.3332923592813719</c:v>
                </c:pt>
                <c:pt idx="2">
                  <c:v>2.340717260354034</c:v>
                </c:pt>
                <c:pt idx="3">
                  <c:v>2.9940784211010669</c:v>
                </c:pt>
                <c:pt idx="4">
                  <c:v>3.0236929173693357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Sheet1!$B$2:$B$6</c:f>
              <c:numCache>
                <c:formatCode>0.0</c:formatCode>
                <c:ptCount val="5"/>
                <c:pt idx="0">
                  <c:v>5.0771291766944193</c:v>
                </c:pt>
                <c:pt idx="1">
                  <c:v>5.1862286650288896</c:v>
                </c:pt>
                <c:pt idx="2">
                  <c:v>5.9807040166483469</c:v>
                </c:pt>
                <c:pt idx="3">
                  <c:v>6.0466982584273437</c:v>
                </c:pt>
                <c:pt idx="4">
                  <c:v>6.1552900977562413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Sheet1!$C$2:$C$6</c:f>
              <c:numCache>
                <c:formatCode>0.0</c:formatCode>
                <c:ptCount val="5"/>
                <c:pt idx="0">
                  <c:v>4.9228708233055807</c:v>
                </c:pt>
                <c:pt idx="1">
                  <c:v>4.8137713349711104</c:v>
                </c:pt>
                <c:pt idx="2">
                  <c:v>4.0192959833516531</c:v>
                </c:pt>
                <c:pt idx="3">
                  <c:v>3.9533017415726563</c:v>
                </c:pt>
                <c:pt idx="4">
                  <c:v>3.8447099022437587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0.84053472174455823</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0.48929283713467608</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0.13641118478255176</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1.4241133408763922</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0.13641118478255176</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0.4892928371346752</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9.4357861772819795E-2</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6.5437608778375944</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NORTHAMPTON GENERAL HOSPITAL (ACUTE)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NORTHAMPTON GENERAL HOSPITAL (ACUTE) (76)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NORTHAMPTON GENERAL HOSPITAL (ACUTE) (76)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NORTHAMPTON GENERAL HOSPITAL (ACUTE) (76)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NORTHAMPTON GENERAL HOSPITAL (ACUTE) (76)</c:v>
                </c:pt>
              </c:strCache>
            </c:strRef>
          </c:cat>
          <c:val>
            <c:numRef>
              <c:f>Sheet1!$G$2:$G$3</c:f>
              <c:numCache>
                <c:formatCode>0.0;;</c:formatCode>
                <c:ptCount val="2"/>
                <c:pt idx="0">
                  <c:v>8.6166212422964623</c:v>
                </c:pt>
                <c:pt idx="1">
                  <c:v>8.5417301759274373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NORTHAMPTON GENERAL HOSPITAL (ACUTE) (76)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NORTHAMPTON GENERAL HOSPITAL (ACUTE) (76)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NORTHAMPTON GENERAL HOSPITAL (ACUTE) (76)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1.3833787577035377</c:v>
                </c:pt>
                <c:pt idx="1">
                  <c:v>1.4582698240725627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NORTHAMPTON GENERAL HOSPITAL (ACUTE) (84)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NORTHAMPTON GENERAL HOSPITAL (ACUTE) (84)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NORTHAMPTON GENERAL HOSPITAL (ACUTE) (84)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NORTHAMPTON GENERAL HOSPITAL (ACUTE) (84)</c:v>
                </c:pt>
              </c:strCache>
            </c:strRef>
          </c:cat>
          <c:val>
            <c:numRef>
              <c:f>Sheet1!$G$2:$G$3</c:f>
              <c:numCache>
                <c:formatCode>0.0;;</c:formatCode>
                <c:ptCount val="2"/>
                <c:pt idx="0">
                  <c:v>9.1489488085245494</c:v>
                </c:pt>
                <c:pt idx="1">
                  <c:v>9.1173529259674524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NORTHAMPTON GENERAL HOSPITAL (ACUTE) (84)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NORTHAMPTON GENERAL HOSPITAL (ACUTE) (84)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NORTHAMPTON GENERAL HOSPITAL (ACUTE) (84)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0.85105119147545061</c:v>
                </c:pt>
                <c:pt idx="1">
                  <c:v>0.88264707403254761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NORTHAMPTON GENERAL HOSPITAL (ACUTE) (78)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NORTHAMPTON GENERAL HOSPITAL (ACUTE) (78)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NORTHAMPTON GENERAL HOSPITAL (ACUTE) (78)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NORTHAMPTON GENERAL HOSPITAL (ACUTE) (78)</c:v>
                </c:pt>
              </c:strCache>
            </c:strRef>
          </c:cat>
          <c:val>
            <c:numRef>
              <c:f>Sheet1!$G$2:$G$3</c:f>
              <c:numCache>
                <c:formatCode>0.0;;</c:formatCode>
                <c:ptCount val="2"/>
                <c:pt idx="0">
                  <c:v>6.8711076011093493</c:v>
                </c:pt>
                <c:pt idx="1">
                  <c:v>6.7820692302459857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NORTHAMPTON GENERAL HOSPITAL (ACUTE) (78)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NORTHAMPTON GENERAL HOSPITAL (ACUTE) (78)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NORTHAMPTON GENERAL HOSPITAL (ACUTE) (78)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3.1288923988906507</c:v>
                </c:pt>
                <c:pt idx="1">
                  <c:v>3.2179307697540143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NORTHAMPTON GENERAL HOSPITAL (ACUTE) (119)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NORTHAMPTON GENERAL HOSPITAL (ACUTE) (119)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NORTHAMPTON GENERAL HOSPITAL (ACUTE) (119)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NORTHAMPTON GENERAL HOSPITAL (ACUTE) (119)</c:v>
                </c:pt>
              </c:strCache>
            </c:strRef>
          </c:cat>
          <c:val>
            <c:numRef>
              <c:f>Sheet1!$G$2:$G$3</c:f>
              <c:numCache>
                <c:formatCode>0.0;;</c:formatCode>
                <c:ptCount val="2"/>
                <c:pt idx="0">
                  <c:v>9.0898909575147684</c:v>
                </c:pt>
                <c:pt idx="1">
                  <c:v>9.0676794415025324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NORTHAMPTON GENERAL HOSPITAL (ACUTE) (119)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NORTHAMPTON GENERAL HOSPITAL (ACUTE) (119)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NORTHAMPTON GENERAL HOSPITAL (ACUTE) (119)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0.91010904248523161</c:v>
                </c:pt>
                <c:pt idx="1">
                  <c:v>0.93232055849746764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NORTHAMPTON GENERAL HOSPITAL (ACUTE) (117)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NORTHAMPTON GENERAL HOSPITAL (ACUTE) (117)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NORTHAMPTON GENERAL HOSPITAL (ACUTE) (117)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NORTHAMPTON GENERAL HOSPITAL (ACUTE) (117)</c:v>
                </c:pt>
              </c:strCache>
            </c:strRef>
          </c:cat>
          <c:val>
            <c:numRef>
              <c:f>Sheet1!$G$2:$G$3</c:f>
              <c:numCache>
                <c:formatCode>0.0;;</c:formatCode>
                <c:ptCount val="2"/>
                <c:pt idx="0">
                  <c:v>9.1302524406553651</c:v>
                </c:pt>
                <c:pt idx="1">
                  <c:v>9.1069231351951014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NORTHAMPTON GENERAL HOSPITAL (ACUTE) (117)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NORTHAMPTON GENERAL HOSPITAL (ACUTE) (117)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NORTHAMPTON GENERAL HOSPITAL (ACUTE) (117)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0.86974755934463488</c:v>
                </c:pt>
                <c:pt idx="1">
                  <c:v>0.89307686480489856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0.24576271186440679</c:v>
                </c:pt>
                <c:pt idx="1">
                  <c:v>0.75423728813559321</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(119)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(119)</c:v>
                </c:pt>
              </c:strCache>
            </c:strRef>
          </c:cat>
          <c:val>
            <c:numRef>
              <c:f>Sheet1!$G$2:$G$3</c:f>
              <c:numCache>
                <c:formatCode>0.0;;</c:formatCode>
                <c:ptCount val="2"/>
                <c:pt idx="0">
                  <c:v>7.921802587687556</c:v>
                </c:pt>
                <c:pt idx="1">
                  <c:v>7.9243608043599689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(119)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(119)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2.078197412312444</c:v>
                </c:pt>
                <c:pt idx="1">
                  <c:v>2.0756391956400311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NORTHAMPTON GENERAL HOSPITAL (ACUTE) (79)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NORTHAMPTON GENERAL HOSPITAL (ACUTE) (79)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NORTHAMPTON GENERAL HOSPITAL (ACUTE) (79)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NORTHAMPTON GENERAL HOSPITAL (ACUTE) (79)</c:v>
                </c:pt>
              </c:strCache>
            </c:strRef>
          </c:cat>
          <c:val>
            <c:numRef>
              <c:f>Sheet1!$G$2:$G$3</c:f>
              <c:numCache>
                <c:formatCode>0.0;;</c:formatCode>
                <c:ptCount val="2"/>
                <c:pt idx="0">
                  <c:v>8.116727769344072</c:v>
                </c:pt>
                <c:pt idx="1">
                  <c:v>8.0618589367373996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NORTHAMPTON GENERAL HOSPITAL (ACUTE) (79)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NORTHAMPTON GENERAL HOSPITAL (ACUTE) (79)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NORTHAMPTON GENERAL HOSPITAL (ACUTE) (79)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1.883272230655928</c:v>
                </c:pt>
                <c:pt idx="1">
                  <c:v>1.9381410632626004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NORTHAMPTON GENERAL HOSPITAL (ACUTE) (112)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NORTHAMPTON GENERAL HOSPITAL (ACUTE) (112)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NORTHAMPTON GENERAL HOSPITAL (ACUTE) (112)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NORTHAMPTON GENERAL HOSPITAL (ACUTE) (112)</c:v>
                </c:pt>
              </c:strCache>
            </c:strRef>
          </c:cat>
          <c:val>
            <c:numRef>
              <c:f>Sheet1!$G$2:$G$3</c:f>
              <c:numCache>
                <c:formatCode>0.0;;</c:formatCode>
                <c:ptCount val="2"/>
                <c:pt idx="0">
                  <c:v>8.5909518883951215</c:v>
                </c:pt>
                <c:pt idx="1">
                  <c:v>8.566231305308623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NORTHAMPTON GENERAL HOSPITAL (ACUTE) (112)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NORTHAMPTON GENERAL HOSPITAL (ACUTE) (112)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NORTHAMPTON GENERAL HOSPITAL (ACUTE) (112)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1.4090481116048785</c:v>
                </c:pt>
                <c:pt idx="1">
                  <c:v>1.433768694691377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(119)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(119)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(119)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(119)</c:v>
                </c:pt>
              </c:strCache>
            </c:strRef>
          </c:cat>
          <c:val>
            <c:numRef>
              <c:f>Sheet1!$G$2:$G$3</c:f>
              <c:numCache>
                <c:formatCode>0.0;;</c:formatCode>
                <c:ptCount val="2"/>
                <c:pt idx="0">
                  <c:v>8.5841123932308552</c:v>
                </c:pt>
                <c:pt idx="1">
                  <c:v>8.6230397701345538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(119)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(119)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(119)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1.4158876067691448</c:v>
                </c:pt>
                <c:pt idx="1">
                  <c:v>1.3769602298654462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Sheet1!$G$2:$G$3</c:f>
              <c:numCache>
                <c:formatCode>0.0;;</c:formatCode>
                <c:ptCount val="2"/>
                <c:pt idx="0">
                  <c:v>9.0584513017244124</c:v>
                </c:pt>
                <c:pt idx="1">
                  <c:v>9.0425250704571987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0.94154869827558763</c:v>
                </c:pt>
                <c:pt idx="1">
                  <c:v>0.95747492954280133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NORTHAMPTON GENERAL HOSPITAL (ACUTE) (116)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NORTHAMPTON GENERAL HOSPITAL (ACUTE) (116)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NORTHAMPTON GENERAL HOSPITAL (ACUTE) (116)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NORTHAMPTON GENERAL HOSPITAL (ACUTE) (116)</c:v>
                </c:pt>
              </c:strCache>
            </c:strRef>
          </c:cat>
          <c:val>
            <c:numRef>
              <c:f>Sheet1!$G$2:$G$3</c:f>
              <c:numCache>
                <c:formatCode>0.0;;</c:formatCode>
                <c:ptCount val="2"/>
                <c:pt idx="0">
                  <c:v>8.7662262940311884</c:v>
                </c:pt>
                <c:pt idx="1">
                  <c:v>8.7306999102094718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NORTHAMPTON GENERAL HOSPITAL (ACUTE) (116)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NORTHAMPTON GENERAL HOSPITAL (ACUTE) (116)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NORTHAMPTON GENERAL HOSPITAL (ACUTE) (116)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1.2337737059688116</c:v>
                </c:pt>
                <c:pt idx="1">
                  <c:v>1.2693000897905282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Sheet1!$G$2:$G$3</c:f>
              <c:numCache>
                <c:formatCode>0.0;;</c:formatCode>
                <c:ptCount val="2"/>
                <c:pt idx="0">
                  <c:v>9.247663868217824</c:v>
                </c:pt>
                <c:pt idx="1">
                  <c:v>9.2410051161123317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0.75233613178217595</c:v>
                </c:pt>
                <c:pt idx="1">
                  <c:v>0.75899488388766834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Sheet1!$G$2:$G$3</c:f>
              <c:numCache>
                <c:formatCode>0.0;;</c:formatCode>
                <c:ptCount val="2"/>
                <c:pt idx="0">
                  <c:v>8.5748235663490995</c:v>
                </c:pt>
                <c:pt idx="1">
                  <c:v>8.5460293782501502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1.4251764336509005</c:v>
                </c:pt>
                <c:pt idx="1">
                  <c:v>1.4539706217498498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NORTHAMPTON GENERAL HOSPITAL (ACUTE) (98)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NORTHAMPTON GENERAL HOSPITAL (ACUTE) (98)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NORTHAMPTON GENERAL HOSPITAL (ACUTE) (98)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NORTHAMPTON GENERAL HOSPITAL (ACUTE) (98)</c:v>
                </c:pt>
              </c:strCache>
            </c:strRef>
          </c:cat>
          <c:val>
            <c:numRef>
              <c:f>Sheet1!$G$2:$G$3</c:f>
              <c:numCache>
                <c:formatCode>0.0;;</c:formatCode>
                <c:ptCount val="2"/>
                <c:pt idx="0">
                  <c:v>6.8551299361886864</c:v>
                </c:pt>
                <c:pt idx="1">
                  <c:v>6.7439228433640928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NORTHAMPTON GENERAL HOSPITAL (ACUTE) (98)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NORTHAMPTON GENERAL HOSPITAL (ACUTE) (98)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NORTHAMPTON GENERAL HOSPITAL (ACUTE) (98)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3.1448700638113136</c:v>
                </c:pt>
                <c:pt idx="1">
                  <c:v>3.2560771566359072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NORTHAMPTON GENERAL HOSPITAL (ACUTE) (111)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NORTHAMPTON GENERAL HOSPITAL (ACUTE) (111)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NORTHAMPTON GENERAL HOSPITAL (ACUTE) (111)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NORTHAMPTON GENERAL HOSPITAL (ACUTE) (111)</c:v>
                </c:pt>
              </c:strCache>
            </c:strRef>
          </c:cat>
          <c:val>
            <c:numRef>
              <c:f>Sheet1!$G$2:$G$3</c:f>
              <c:numCache>
                <c:formatCode>0.0;;</c:formatCode>
                <c:ptCount val="2"/>
                <c:pt idx="0">
                  <c:v>7.9382685536119126</c:v>
                </c:pt>
                <c:pt idx="1">
                  <c:v>7.8849690310053608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NORTHAMPTON GENERAL HOSPITAL (ACUTE) (111)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NORTHAMPTON GENERAL HOSPITAL (ACUTE) (111)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NORTHAMPTON GENERAL HOSPITAL (ACUTE) (111)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2.0617314463880874</c:v>
                </c:pt>
                <c:pt idx="1">
                  <c:v>2.1150309689946392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10</c:v>
                </c:pt>
                <c:pt idx="2">
                  <c:v>3</c:v>
                </c:pt>
                <c:pt idx="3">
                  <c:v>42</c:v>
                </c:pt>
                <c:pt idx="5">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Sheet1!$G$2:$G$3</c:f>
              <c:numCache>
                <c:formatCode>0.0;;</c:formatCode>
                <c:ptCount val="2"/>
                <c:pt idx="0">
                  <c:v>8.9862085307460653</c:v>
                </c:pt>
                <c:pt idx="1">
                  <c:v>8.9756763985180914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NORTHAMPTON GENERAL HOSPITAL (ACUTE) (120)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1.0137914692539347</c:v>
                </c:pt>
                <c:pt idx="1">
                  <c:v>1.0243236014819086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NORTHAMPTON GENERAL HOSPITAL (ACUTE) (120)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NORTHAMPTON GENERAL HOSPITAL (ACUTE) (120)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NORTHAMPTON GENERAL HOSPITAL (ACUTE) (120)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NORTHAMPTON GENERAL HOSPITAL (ACUTE) (120)</c:v>
                </c:pt>
              </c:strCache>
            </c:strRef>
          </c:cat>
          <c:val>
            <c:numRef>
              <c:f>Sheet1!$G$2:$G$3</c:f>
              <c:numCache>
                <c:formatCode>0.0;;</c:formatCode>
                <c:ptCount val="2"/>
                <c:pt idx="0">
                  <c:v>6.3881833963487402</c:v>
                </c:pt>
                <c:pt idx="1">
                  <c:v>6.4184676022453386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NORTHAMPTON GENERAL HOSPITAL (ACUTE) (120)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NORTHAMPTON GENERAL HOSPITAL (ACUTE) (120)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NORTHAMPTON GENERAL HOSPITAL (ACUTE) (120)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3.6118166036512598</c:v>
                </c:pt>
                <c:pt idx="1">
                  <c:v>3.5815323977546614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NORTHAMPTON GENERAL HOSPITAL (ACUTE) (112)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NORTHAMPTON GENERAL HOSPITAL (ACUTE) (112)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NORTHAMPTON GENERAL HOSPITAL (ACUTE) (112)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NORTHAMPTON GENERAL HOSPITAL (ACUTE) (112)</c:v>
                </c:pt>
              </c:strCache>
            </c:strRef>
          </c:cat>
          <c:val>
            <c:numRef>
              <c:f>Sheet1!$G$2:$G$3</c:f>
              <c:numCache>
                <c:formatCode>0.0;;</c:formatCode>
                <c:ptCount val="2"/>
                <c:pt idx="0">
                  <c:v>8.0781015349562768</c:v>
                </c:pt>
                <c:pt idx="1">
                  <c:v>8.0909893532852308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NORTHAMPTON GENERAL HOSPITAL (ACUTE) (112)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NORTHAMPTON GENERAL HOSPITAL (ACUTE) (112)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NORTHAMPTON GENERAL HOSPITAL (ACUTE) (112)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1.9218984650437232</c:v>
                </c:pt>
                <c:pt idx="1">
                  <c:v>1.9090106467147692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NORTHAMPTON GENERAL HOSPITAL (ACUTE) (119)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NORTHAMPTON GENERAL HOSPITAL (ACUTE) (119)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NORTHAMPTON GENERAL HOSPITAL (ACUTE) (119)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NORTHAMPTON GENERAL HOSPITAL (ACUTE) (119)</c:v>
                </c:pt>
              </c:strCache>
            </c:strRef>
          </c:cat>
          <c:val>
            <c:numRef>
              <c:f>Sheet1!$G$2:$G$3</c:f>
              <c:numCache>
                <c:formatCode>0.0;;</c:formatCode>
                <c:ptCount val="2"/>
                <c:pt idx="0">
                  <c:v>7.5934795511202378</c:v>
                </c:pt>
                <c:pt idx="1">
                  <c:v>7.6224948346288768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NORTHAMPTON GENERAL HOSPITAL (ACUTE) (119)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NORTHAMPTON GENERAL HOSPITAL (ACUTE) (119)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NORTHAMPTON GENERAL HOSPITAL (ACUTE) (119)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2.4065204488797622</c:v>
                </c:pt>
                <c:pt idx="1">
                  <c:v>2.3775051653711232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NORTHAMPTON GENERAL HOSPITAL (ACUTE) (120)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NORTHAMPTON GENERAL HOSPITAL (ACUTE) (120)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NORTHAMPTON GENERAL HOSPITAL (ACUTE) (120)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NORTHAMPTON GENERAL HOSPITAL (ACUTE) (120)</c:v>
                </c:pt>
              </c:strCache>
            </c:strRef>
          </c:cat>
          <c:val>
            <c:numRef>
              <c:f>Sheet1!$G$2:$G$3</c:f>
              <c:numCache>
                <c:formatCode>0.0;;</c:formatCode>
                <c:ptCount val="2"/>
                <c:pt idx="0">
                  <c:v>8.6137211831541531</c:v>
                </c:pt>
                <c:pt idx="1">
                  <c:v>8.6314116364088402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NORTHAMPTON GENERAL HOSPITAL (ACUTE) (120)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NORTHAMPTON GENERAL HOSPITAL (ACUTE) (120)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NORTHAMPTON GENERAL HOSPITAL (ACUTE) (120)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1.3862788168458469</c:v>
                </c:pt>
                <c:pt idx="1">
                  <c:v>1.3685883635911598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NORTHAMPTON GENERAL HOSPITAL (ACUTE) (116)</c:v>
                </c:pt>
              </c:strCache>
            </c:strRef>
          </c:cat>
          <c:val>
            <c:numRef>
              <c:f>Sheet1!$D$2:$D$3</c:f>
              <c:numCache>
                <c:formatCode>0.0;;</c:formatCode>
                <c:ptCount val="2"/>
                <c:pt idx="0">
                  <c:v>0</c:v>
                </c:pt>
                <c:pt idx="1">
                  <c:v>4.3131344857966107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NORTHAMPTON GENERAL HOSPITAL (ACUTE) (116)</c:v>
                </c:pt>
              </c:strCache>
            </c:strRef>
          </c:cat>
          <c:val>
            <c:numRef>
              <c:f>Sheet1!$E$2:$E$3</c:f>
              <c:numCache>
                <c:formatCode>0.0;;</c:formatCode>
                <c:ptCount val="2"/>
                <c:pt idx="0">
                  <c:v>4.2392106733048127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NORTHAMPTON GENERAL HOSPITAL (ACUTE) (116)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NORTHAMPTON GENERAL HOSPITAL (ACUTE) (116)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NORTHAMPTON GENERAL HOSPITAL (ACUTE) (116)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NORTHAMPTON GENERAL HOSPITAL (ACUTE) (116)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NORTHAMPTON GENERAL HOSPITAL (ACUTE) (116)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5.7607893266951873</c:v>
                </c:pt>
                <c:pt idx="1">
                  <c:v>5.6868655142033893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NORTHAMPTON GENERAL HOSPITAL (ACUTE) (111)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NORTHAMPTON GENERAL HOSPITAL (ACUTE) (111)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NORTHAMPTON GENERAL HOSPITAL (ACUTE) (111)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NORTHAMPTON GENERAL HOSPITAL (ACUTE) (111)</c:v>
                </c:pt>
              </c:strCache>
            </c:strRef>
          </c:cat>
          <c:val>
            <c:numRef>
              <c:f>Sheet1!$G$2:$G$3</c:f>
              <c:numCache>
                <c:formatCode>0.0;;</c:formatCode>
                <c:ptCount val="2"/>
                <c:pt idx="0">
                  <c:v>7.8102827562144279</c:v>
                </c:pt>
                <c:pt idx="1">
                  <c:v>7.8312841808917453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NORTHAMPTON GENERAL HOSPITAL (ACUTE) (111)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NORTHAMPTON GENERAL HOSPITAL (ACUTE) (111)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NORTHAMPTON GENERAL HOSPITAL (ACUTE) (111)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2.1897172437855721</c:v>
                </c:pt>
                <c:pt idx="1">
                  <c:v>2.1687158191082547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8.1484395796155589</c:v>
                </c:pt>
                <c:pt idx="1">
                  <c:v>6.5565303821801093</c:v>
                </c:pt>
                <c:pt idx="2">
                  <c:v>7.1745725100226778</c:v>
                </c:pt>
                <c:pt idx="3">
                  <c:v>6.8847276144263736</c:v>
                </c:pt>
                <c:pt idx="4">
                  <c:v>6.6686286208560368</c:v>
                </c:pt>
                <c:pt idx="5">
                  <c:v>7.8705255679482509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6.9638661474612276</c:v>
                </c:pt>
                <c:pt idx="1">
                  <c:v>7.2696766007393876</c:v>
                </c:pt>
                <c:pt idx="2">
                  <c:v>7.6039403515663846</c:v>
                </c:pt>
                <c:pt idx="3">
                  <c:v>6.9315269672926618</c:v>
                </c:pt>
                <c:pt idx="4">
                  <c:v>8.2219840647702895</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8.6357642551892475</c:v>
                </c:pt>
                <c:pt idx="1">
                  <c:v>8.7512442815190017</c:v>
                </c:pt>
                <c:pt idx="2">
                  <c:v>9.1298913884171355</c:v>
                </c:pt>
                <c:pt idx="3">
                  <c:v>8.9464020288130879</c:v>
                </c:pt>
                <c:pt idx="4">
                  <c:v>9.2490460043707809</c:v>
                </c:pt>
                <c:pt idx="5">
                  <c:v>8.8774358006713747</c:v>
                </c:pt>
                <c:pt idx="6">
                  <c:v>8.8299020782662563</c:v>
                </c:pt>
                <c:pt idx="7">
                  <c:v>9.132204659533901</c:v>
                </c:pt>
                <c:pt idx="8">
                  <c:v>8.9356327021148605</c:v>
                </c:pt>
                <c:pt idx="9">
                  <c:v>9.2259374426339509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17</c:v>
                </c:pt>
                <c:pt idx="1">
                  <c:v>36</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8.1884993312202123</c:v>
                </c:pt>
                <c:pt idx="1">
                  <c:v>8.3607038376961533</c:v>
                </c:pt>
                <c:pt idx="2">
                  <c:v>8.818636505735201</c:v>
                </c:pt>
                <c:pt idx="3">
                  <c:v>9.1636639823190915</c:v>
                </c:pt>
                <c:pt idx="4">
                  <c:v>8.6418680984163956</c:v>
                </c:pt>
                <c:pt idx="5">
                  <c:v>9.6200958172686235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8.8052261115717911</c:v>
                </c:pt>
                <c:pt idx="1">
                  <c:v>9.0248418180953287</c:v>
                </c:pt>
                <c:pt idx="2">
                  <c:v>9.0517881417044563</c:v>
                </c:pt>
                <c:pt idx="3">
                  <c:v>9.2474918694093926</c:v>
                </c:pt>
                <c:pt idx="4">
                  <c:v>9.4037375541298633</c:v>
                </c:pt>
                <c:pt idx="5">
                  <c:v>8.9391755630864989</c:v>
                </c:pt>
                <c:pt idx="6">
                  <c:v>9.147040717569773</c:v>
                </c:pt>
                <c:pt idx="7">
                  <c:v>9.2219631768599122</c:v>
                </c:pt>
                <c:pt idx="8">
                  <c:v>9.000529591615658</c:v>
                </c:pt>
                <c:pt idx="9">
                  <c:v>9.6594372075903099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8.1376050093056982</c:v>
                </c:pt>
                <c:pt idx="1">
                  <c:v>8.4030780528647835</c:v>
                </c:pt>
                <c:pt idx="2">
                  <c:v>8.7049488243882269</c:v>
                </c:pt>
                <c:pt idx="3">
                  <c:v>8.7686786165412958</c:v>
                </c:pt>
                <c:pt idx="4">
                  <c:v>9.2365820349867498</c:v>
                </c:pt>
                <c:pt idx="5">
                  <c:v>8.5034980327429111</c:v>
                </c:pt>
                <c:pt idx="6">
                  <c:v>8.0531513815135565</c:v>
                </c:pt>
                <c:pt idx="7">
                  <c:v>8.0751638702641397</c:v>
                </c:pt>
                <c:pt idx="8">
                  <c:v>8.2376403884055112</c:v>
                </c:pt>
                <c:pt idx="9">
                  <c:v>9.2419431153867002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8.2805351950938135</c:v>
                </c:pt>
                <c:pt idx="1">
                  <c:v>8.7560364829533412</c:v>
                </c:pt>
                <c:pt idx="2">
                  <c:v>9.3164149435733972</c:v>
                </c:pt>
                <c:pt idx="3">
                  <c:v>9.1775269639127046</c:v>
                </c:pt>
                <c:pt idx="4">
                  <c:v>9.6066788602260349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9.0682423038122533</c:v>
                </c:pt>
                <c:pt idx="1">
                  <c:v>8.3009457661165751</c:v>
                </c:pt>
                <c:pt idx="2">
                  <c:v>8.4756252938326728</c:v>
                </c:pt>
                <c:pt idx="3">
                  <c:v>8.6464789613580262</c:v>
                </c:pt>
                <c:pt idx="4">
                  <c:v>8.5467877762406257</c:v>
                </c:pt>
                <c:pt idx="5">
                  <c:v>9.5098373546611121</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9.1461895780040496</c:v>
                </c:pt>
                <c:pt idx="1">
                  <c:v>9.4733944200736175</c:v>
                </c:pt>
                <c:pt idx="2">
                  <c:v>9.4312298725485046</c:v>
                </c:pt>
                <c:pt idx="3">
                  <c:v>9.4922108852408549</c:v>
                </c:pt>
                <c:pt idx="4">
                  <c:v>9.5697143700685121</c:v>
                </c:pt>
                <c:pt idx="5">
                  <c:v>9.2149759008868415</c:v>
                </c:pt>
                <c:pt idx="6">
                  <c:v>9.4423006536481839</c:v>
                </c:pt>
                <c:pt idx="7">
                  <c:v>9.267832759171112</c:v>
                </c:pt>
                <c:pt idx="8">
                  <c:v>9.2077326713126073</c:v>
                </c:pt>
                <c:pt idx="9">
                  <c:v>9.4955018961135451</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8.2011296203889064</c:v>
                </c:pt>
                <c:pt idx="1">
                  <c:v>8.3302995296099773</c:v>
                </c:pt>
                <c:pt idx="2">
                  <c:v>7.8655819416328292</c:v>
                </c:pt>
                <c:pt idx="3">
                  <c:v>9.311014115214796</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8.3309539579871252</c:v>
                </c:pt>
                <c:pt idx="1">
                  <c:v>8.0122467306175551</c:v>
                </c:pt>
                <c:pt idx="2">
                  <c:v>8.351029035187409</c:v>
                </c:pt>
                <c:pt idx="3">
                  <c:v>7.9626509176405946</c:v>
                </c:pt>
                <c:pt idx="4">
                  <c:v>7.9348469986849874</c:v>
                </c:pt>
                <c:pt idx="5">
                  <c:v>9.1214168893524885</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8.9899940325924508</c:v>
                </c:pt>
                <c:pt idx="1">
                  <c:v>8.3351202917756186</c:v>
                </c:pt>
                <c:pt idx="2">
                  <c:v>9.7420121975187222</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9.2028210358616587</c:v>
                </c:pt>
                <c:pt idx="1">
                  <c:v>9.1368790056880265</c:v>
                </c:pt>
                <c:pt idx="2">
                  <c:v>8.9502824806679069</c:v>
                </c:pt>
                <c:pt idx="3">
                  <c:v>9.694257481088064</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9.1214168893524885</c:v>
                </c:pt>
                <c:pt idx="1">
                  <c:v>8.2219840647702895</c:v>
                </c:pt>
                <c:pt idx="2">
                  <c:v>9.6200958172686235</c:v>
                </c:pt>
                <c:pt idx="3">
                  <c:v>9.311014115214796</c:v>
                </c:pt>
                <c:pt idx="4">
                  <c:v>9.7420121975187222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7.3313148272089039</c:v>
                </c:pt>
                <c:pt idx="1">
                  <c:v>7.1289323337144266</c:v>
                </c:pt>
                <c:pt idx="2">
                  <c:v>8.6337261289895988</c:v>
                </c:pt>
                <c:pt idx="3">
                  <c:v>8.4496893254324767</c:v>
                </c:pt>
                <c:pt idx="4">
                  <c:v>8.8936382646953334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8.4852059607563159</c:v>
                </c:pt>
                <c:pt idx="1">
                  <c:v>9.2976054550296681</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9.0084306039251345</c:v>
                </c:pt>
                <c:pt idx="1">
                  <c:v>9.1004855696748557</c:v>
                </c:pt>
                <c:pt idx="2">
                  <c:v>9.4184386625399927</c:v>
                </c:pt>
                <c:pt idx="3">
                  <c:v>8.7628910493839864</c:v>
                </c:pt>
                <c:pt idx="4">
                  <c:v>8.9871372287349054</c:v>
                </c:pt>
                <c:pt idx="5">
                  <c:v>8.3230568840591808</c:v>
                </c:pt>
                <c:pt idx="6">
                  <c:v>8.5998874920986026</c:v>
                </c:pt>
                <c:pt idx="7">
                  <c:v>8.3463625509206629</c:v>
                </c:pt>
                <c:pt idx="8">
                  <c:v>8.7658027252083031</c:v>
                </c:pt>
                <c:pt idx="9">
                  <c:v>8.6166212422964623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7.3362069255217977</c:v>
                </c:pt>
                <c:pt idx="1">
                  <c:v>7.3561878898744038</c:v>
                </c:pt>
                <c:pt idx="2">
                  <c:v>6.8711076011093493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8.995582960631344</c:v>
                </c:pt>
                <c:pt idx="1">
                  <c:v>9.1489488085245494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9.4348175767237947</c:v>
                </c:pt>
                <c:pt idx="1">
                  <c:v>9.4039829771499512</c:v>
                </c:pt>
                <c:pt idx="2">
                  <c:v>9.5558955396714165</c:v>
                </c:pt>
                <c:pt idx="3">
                  <c:v>9.4507051212284221</c:v>
                </c:pt>
                <c:pt idx="4">
                  <c:v>9.6056199704737022</c:v>
                </c:pt>
                <c:pt idx="5">
                  <c:v>8.0938771170472794</c:v>
                </c:pt>
                <c:pt idx="6">
                  <c:v>8.6713516090931932</c:v>
                </c:pt>
                <c:pt idx="7">
                  <c:v>9.1430422851576143</c:v>
                </c:pt>
                <c:pt idx="8">
                  <c:v>8.8968533236171847</c:v>
                </c:pt>
                <c:pt idx="9">
                  <c:v>9.0898909575147684</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8.4645493983216085</c:v>
                </c:pt>
                <c:pt idx="1">
                  <c:v>7.8037010200729284</c:v>
                </c:pt>
                <c:pt idx="2">
                  <c:v>7.9935176863485884</c:v>
                </c:pt>
                <c:pt idx="3">
                  <c:v>7.6785492127032144</c:v>
                </c:pt>
                <c:pt idx="4">
                  <c:v>7.0430988942643618</c:v>
                </c:pt>
                <c:pt idx="5">
                  <c:v>6.9434659194443906</c:v>
                </c:pt>
                <c:pt idx="6">
                  <c:v>7.5337566454122884</c:v>
                </c:pt>
                <c:pt idx="7">
                  <c:v>7.921802587687556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8.9214044869478606</c:v>
                </c:pt>
                <c:pt idx="1">
                  <c:v>9.3165220165105094</c:v>
                </c:pt>
                <c:pt idx="2">
                  <c:v>9.5863608346281026</c:v>
                </c:pt>
                <c:pt idx="3">
                  <c:v>9.2064876746739266</c:v>
                </c:pt>
                <c:pt idx="4">
                  <c:v>9.6043059610987331</c:v>
                </c:pt>
                <c:pt idx="5">
                  <c:v>8.9815074896105322</c:v>
                </c:pt>
                <c:pt idx="6">
                  <c:v>9.2044689509085629</c:v>
                </c:pt>
                <c:pt idx="7">
                  <c:v>9.1233969586571888</c:v>
                </c:pt>
                <c:pt idx="8">
                  <c:v>8.7711514211896038</c:v>
                </c:pt>
                <c:pt idx="9">
                  <c:v>9.1302524406553651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9.0898108709434418</c:v>
                </c:pt>
                <c:pt idx="1">
                  <c:v>8.7420400378636334</c:v>
                </c:pt>
                <c:pt idx="2">
                  <c:v>8.4402198871005822</c:v>
                </c:pt>
                <c:pt idx="3">
                  <c:v>7.8768235921217853</c:v>
                </c:pt>
                <c:pt idx="4">
                  <c:v>8.3772775575201344</c:v>
                </c:pt>
                <c:pt idx="5">
                  <c:v>8.5909518883951215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7.9945281130856634</c:v>
                </c:pt>
                <c:pt idx="1">
                  <c:v>8.350042443201291</c:v>
                </c:pt>
                <c:pt idx="2">
                  <c:v>8.9019411598928713</c:v>
                </c:pt>
                <c:pt idx="3">
                  <c:v>8.1981735144608443</c:v>
                </c:pt>
                <c:pt idx="4">
                  <c:v>8.0944095168938475</c:v>
                </c:pt>
                <c:pt idx="5">
                  <c:v>8.584187469587361</c:v>
                </c:pt>
                <c:pt idx="6">
                  <c:v>7.7437772484343617</c:v>
                </c:pt>
                <c:pt idx="7">
                  <c:v>7.6211014867004314</c:v>
                </c:pt>
                <c:pt idx="8">
                  <c:v>7.7245665720040764</c:v>
                </c:pt>
                <c:pt idx="9">
                  <c:v>8.116727769344072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4.2392106733048127</c:v>
                </c:pt>
                <c:pt idx="1">
                  <c:v>6.8711076011093493</c:v>
                </c:pt>
                <c:pt idx="2">
                  <c:v>8.5493062762402889</c:v>
                </c:pt>
                <c:pt idx="3">
                  <c:v>9.0898909575147684</c:v>
                </c:pt>
                <c:pt idx="4">
                  <c:v>5.8192424052082474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7.6157576160164524</c:v>
                </c:pt>
                <c:pt idx="2">
                  <c:v>9.0002624404804727</c:v>
                </c:pt>
                <c:pt idx="3">
                  <c:v>9.4992383993928105</c:v>
                </c:pt>
                <c:pt idx="4">
                  <c:v>6.1530225076975773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9.1555819610244491</c:v>
                </c:pt>
                <c:pt idx="1">
                  <c:v>9.4602085494033297</c:v>
                </c:pt>
                <c:pt idx="2">
                  <c:v>9.5134974657060756</c:v>
                </c:pt>
                <c:pt idx="3">
                  <c:v>9.4314189751148181</c:v>
                </c:pt>
                <c:pt idx="4">
                  <c:v>9.2943946980596657</c:v>
                </c:pt>
                <c:pt idx="5">
                  <c:v>8.8714221767743346</c:v>
                </c:pt>
                <c:pt idx="6">
                  <c:v>9.3844757485839185</c:v>
                </c:pt>
                <c:pt idx="7">
                  <c:v>9.1031812830804615</c:v>
                </c:pt>
                <c:pt idx="8">
                  <c:v>9.1702267855605815</c:v>
                </c:pt>
                <c:pt idx="9">
                  <c:v>9.0584513017244124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7.9847605636244232</c:v>
                </c:pt>
                <c:pt idx="1">
                  <c:v>8.5841123932308552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8.9704568695270481</c:v>
                </c:pt>
                <c:pt idx="1">
                  <c:v>9.3018331941003627</c:v>
                </c:pt>
                <c:pt idx="2">
                  <c:v>9.4031818612908982</c:v>
                </c:pt>
                <c:pt idx="3">
                  <c:v>9.3909392141355017</c:v>
                </c:pt>
                <c:pt idx="4">
                  <c:v>9.1984201887728307</c:v>
                </c:pt>
                <c:pt idx="5">
                  <c:v>9.336807722964263</c:v>
                </c:pt>
                <c:pt idx="6">
                  <c:v>9.2741720955650262</c:v>
                </c:pt>
                <c:pt idx="7">
                  <c:v>8.5783599313747594</c:v>
                </c:pt>
                <c:pt idx="8">
                  <c:v>8.8972826910786278</c:v>
                </c:pt>
                <c:pt idx="9">
                  <c:v>9.247663868217824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8.6739555157872719</c:v>
                </c:pt>
                <c:pt idx="1">
                  <c:v>8.3921820250809187</c:v>
                </c:pt>
                <c:pt idx="2">
                  <c:v>8.508691524986812</c:v>
                </c:pt>
                <c:pt idx="3">
                  <c:v>8.4062000265343215</c:v>
                </c:pt>
                <c:pt idx="4">
                  <c:v>8.7218355909615308</c:v>
                </c:pt>
                <c:pt idx="5">
                  <c:v>8.7662262940311884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7.2891410249607054</c:v>
                </c:pt>
                <c:pt idx="1">
                  <c:v>6.2968931563672381</c:v>
                </c:pt>
                <c:pt idx="2">
                  <c:v>6.1422482409895931</c:v>
                </c:pt>
                <c:pt idx="3">
                  <c:v>6.5451878863220889</c:v>
                </c:pt>
                <c:pt idx="4">
                  <c:v>6.8298582729484698</c:v>
                </c:pt>
                <c:pt idx="5">
                  <c:v>6.8551299361886864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8.5344368012190976</c:v>
                </c:pt>
                <c:pt idx="1">
                  <c:v>9.0673387229524511</c:v>
                </c:pt>
                <c:pt idx="2">
                  <c:v>8.90725161887109</c:v>
                </c:pt>
                <c:pt idx="3">
                  <c:v>9.1850607368415265</c:v>
                </c:pt>
                <c:pt idx="4">
                  <c:v>8.8805374443544789</c:v>
                </c:pt>
                <c:pt idx="5">
                  <c:v>8.9107711670145342</c:v>
                </c:pt>
                <c:pt idx="6">
                  <c:v>8.6149225797296065</c:v>
                </c:pt>
                <c:pt idx="7">
                  <c:v>8.3843305059108122</c:v>
                </c:pt>
                <c:pt idx="8">
                  <c:v>8.1857096157953961</c:v>
                </c:pt>
                <c:pt idx="9">
                  <c:v>8.5748235663490995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8.6369113442699419</c:v>
                </c:pt>
                <c:pt idx="1">
                  <c:v>8.9687722768018094</c:v>
                </c:pt>
                <c:pt idx="2">
                  <c:v>8.9862085307460653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7.5024667403225997</c:v>
                </c:pt>
                <c:pt idx="1">
                  <c:v>7.435641219243796</c:v>
                </c:pt>
                <c:pt idx="2">
                  <c:v>8.0084043620064378</c:v>
                </c:pt>
                <c:pt idx="3">
                  <c:v>7.9382685536119126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8.0045305448872472</c:v>
                </c:pt>
                <c:pt idx="1">
                  <c:v>7.7275933750616277</c:v>
                </c:pt>
                <c:pt idx="2">
                  <c:v>7.402604621295457</c:v>
                </c:pt>
                <c:pt idx="3">
                  <c:v>7.2757574600210813</c:v>
                </c:pt>
                <c:pt idx="4">
                  <c:v>7.9379356111385198</c:v>
                </c:pt>
                <c:pt idx="5">
                  <c:v>8.0781015349562768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6.6500016161395203</c:v>
                </c:pt>
                <c:pt idx="1">
                  <c:v>5.8100353276409482</c:v>
                </c:pt>
                <c:pt idx="2">
                  <c:v>5.0232181702550847</c:v>
                </c:pt>
                <c:pt idx="3">
                  <c:v>6.7250417252126864</c:v>
                </c:pt>
                <c:pt idx="4">
                  <c:v>5.7276703865042169</c:v>
                </c:pt>
                <c:pt idx="5">
                  <c:v>5.804414601083443</c:v>
                </c:pt>
                <c:pt idx="6">
                  <c:v>6.0170450309901007</c:v>
                </c:pt>
                <c:pt idx="7">
                  <c:v>6.3881833963487402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Sheet1!$B$2:$B$6</c:f>
              <c:numCache>
                <c:formatCode>0.0</c:formatCode>
                <c:ptCount val="5"/>
                <c:pt idx="0">
                  <c:v>8.5785899094586604</c:v>
                </c:pt>
                <c:pt idx="1">
                  <c:v>8.535828862750602</c:v>
                </c:pt>
                <c:pt idx="2">
                  <c:v>8.3530644828689766</c:v>
                </c:pt>
                <c:pt idx="3">
                  <c:v>8.285968593218108</c:v>
                </c:pt>
                <c:pt idx="4">
                  <c:v>8.2558509334451013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Sheet1!$C$2:$C$6</c:f>
              <c:numCache>
                <c:formatCode>0.0</c:formatCode>
                <c:ptCount val="5"/>
                <c:pt idx="0">
                  <c:v>1.4214100905413396</c:v>
                </c:pt>
                <c:pt idx="1">
                  <c:v>1.464171137249398</c:v>
                </c:pt>
                <c:pt idx="2">
                  <c:v>1.6469355171310234</c:v>
                </c:pt>
                <c:pt idx="3">
                  <c:v>1.714031406781892</c:v>
                </c:pt>
                <c:pt idx="4">
                  <c:v>1.7441490665548987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7.9293650420363564</c:v>
                </c:pt>
                <c:pt idx="1">
                  <c:v>8.5150589746071415</c:v>
                </c:pt>
                <c:pt idx="2">
                  <c:v>9.3259896118905594</c:v>
                </c:pt>
                <c:pt idx="3">
                  <c:v>8.7345195182125916</c:v>
                </c:pt>
                <c:pt idx="4">
                  <c:v>8.9807998418992003</c:v>
                </c:pt>
                <c:pt idx="5">
                  <c:v>8.3958791776655044</c:v>
                </c:pt>
                <c:pt idx="6">
                  <c:v>8.0966659491219826</c:v>
                </c:pt>
                <c:pt idx="7">
                  <c:v>8.4905089046297508</c:v>
                </c:pt>
                <c:pt idx="8">
                  <c:v>8.5486079399249881</c:v>
                </c:pt>
                <c:pt idx="9">
                  <c:v>8.6137211831541531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6.9021672331321007</c:v>
                </c:pt>
                <c:pt idx="1">
                  <c:v>7.3695007383522704</c:v>
                </c:pt>
                <c:pt idx="2">
                  <c:v>8.8089294329206638</c:v>
                </c:pt>
                <c:pt idx="3">
                  <c:v>8.0058019082630381</c:v>
                </c:pt>
                <c:pt idx="4">
                  <c:v>8.2019271941232397</c:v>
                </c:pt>
                <c:pt idx="5">
                  <c:v>7.4878487438467909</c:v>
                </c:pt>
                <c:pt idx="6">
                  <c:v>7.1687809248590808</c:v>
                </c:pt>
                <c:pt idx="7">
                  <c:v>7.224594773744931</c:v>
                </c:pt>
                <c:pt idx="8">
                  <c:v>8.1296139589515466</c:v>
                </c:pt>
                <c:pt idx="9">
                  <c:v>7.5934795511202378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7.8391475896160054</c:v>
                </c:pt>
                <c:pt idx="1">
                  <c:v>8.3991927176886296</c:v>
                </c:pt>
                <c:pt idx="2">
                  <c:v>7.8102827562144279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5.0190830709321244</c:v>
                </c:pt>
                <c:pt idx="1">
                  <c:v>4.3781514421797674</c:v>
                </c:pt>
                <c:pt idx="2">
                  <c:v>5.3141770994149393</c:v>
                </c:pt>
                <c:pt idx="3">
                  <c:v>4.5071716980379346</c:v>
                </c:pt>
                <c:pt idx="4">
                  <c:v>2.0909385226676451</c:v>
                </c:pt>
                <c:pt idx="5">
                  <c:v>2.1993600168040479</c:v>
                </c:pt>
                <c:pt idx="6">
                  <c:v>2.4741713949453721</c:v>
                </c:pt>
                <c:pt idx="7">
                  <c:v>3.2316320652347721</c:v>
                </c:pt>
                <c:pt idx="8">
                  <c:v>4.2392106733048127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7.5073227188732634</c:v>
                </c:pt>
                <c:pt idx="1">
                  <c:v>7.2883364652171343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8.6891467397672688</c:v>
                </c:pt>
                <c:pt idx="2">
                  <c:v>8.9605914075577182</c:v>
                </c:pt>
                <c:pt idx="3">
                  <c:v>9.0460432870349567</c:v>
                </c:pt>
                <c:pt idx="4">
                  <c:v>8.8598926004150904</c:v>
                </c:pt>
                <c:pt idx="5">
                  <c:v>8.8131659677541805</c:v>
                </c:pt>
                <c:pt idx="6">
                  <c:v>8.7453249776420439</c:v>
                </c:pt>
                <c:pt idx="7">
                  <c:v>8.8156751017999593</c:v>
                </c:pt>
                <c:pt idx="8">
                  <c:v>8.4396802269054891</c:v>
                </c:pt>
                <c:pt idx="9">
                  <c:v>8.5493062762402889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8.253725134074525</c:v>
                </c:pt>
                <c:pt idx="1">
                  <c:v>9.1177645675644445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8.1281623189790206</c:v>
                </c:pt>
                <c:pt idx="1">
                  <c:v>8.3422657856763447</c:v>
                </c:pt>
                <c:pt idx="2">
                  <c:v>7.9573329590288084</c:v>
                </c:pt>
                <c:pt idx="3">
                  <c:v>8.9884066530739659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7.5492967854666446</c:v>
                </c:pt>
                <c:pt idx="2">
                  <c:v>8.3468743176940592</c:v>
                </c:pt>
                <c:pt idx="3">
                  <c:v>8.3231745684754976</c:v>
                </c:pt>
                <c:pt idx="4">
                  <c:v>7.3021632496972586</c:v>
                </c:pt>
                <c:pt idx="5">
                  <c:v>7.8508958681254404</c:v>
                </c:pt>
                <c:pt idx="6">
                  <c:v>7.3228472426601261</c:v>
                </c:pt>
                <c:pt idx="7">
                  <c:v>7.4619391183914852</c:v>
                </c:pt>
                <c:pt idx="8">
                  <c:v>7.3073483099653336</c:v>
                </c:pt>
                <c:pt idx="9">
                  <c:v>8.5131756578289046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6.5975546224284027</c:v>
                </c:pt>
                <c:pt idx="2">
                  <c:v>7.7718976667377682</c:v>
                </c:pt>
                <c:pt idx="3">
                  <c:v>7.3358104445852259</c:v>
                </c:pt>
                <c:pt idx="4">
                  <c:v>7.2278617986084628</c:v>
                </c:pt>
                <c:pt idx="5">
                  <c:v>5.6867025847563424</c:v>
                </c:pt>
                <c:pt idx="6">
                  <c:v>6.2258090095515453</c:v>
                </c:pt>
                <c:pt idx="7">
                  <c:v>5.6532231170876566</c:v>
                </c:pt>
                <c:pt idx="8">
                  <c:v>5.6923047207998403</c:v>
                </c:pt>
                <c:pt idx="9">
                  <c:v>5.8192424052082474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8.1539216553714375</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9.0579573202996375</c:v>
                </c:pt>
                <c:pt idx="1">
                  <c:v>8.5419504432371625</c:v>
                </c:pt>
                <c:pt idx="2">
                  <c:v>8.5968012249786785</c:v>
                </c:pt>
                <c:pt idx="3">
                  <c:v>8.1794283789332862</c:v>
                </c:pt>
                <c:pt idx="4">
                  <c:v>8.083579477554629</c:v>
                </c:pt>
                <c:pt idx="5">
                  <c:v>9.0630779556602903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8.2369066676877676</c:v>
                </c:pt>
                <c:pt idx="2">
                  <c:v>8.8534614865545045</c:v>
                </c:pt>
                <c:pt idx="3">
                  <c:v>9.2662909658989161</c:v>
                </c:pt>
                <c:pt idx="4">
                  <c:v>9.307691188037909</c:v>
                </c:pt>
                <c:pt idx="5">
                  <c:v>8.6598094641754582</c:v>
                </c:pt>
                <c:pt idx="6">
                  <c:v>8.621850135641143</c:v>
                </c:pt>
                <c:pt idx="7">
                  <c:v>8.436404611708701</c:v>
                </c:pt>
                <c:pt idx="8">
                  <c:v>8.2931575547847203</c:v>
                </c:pt>
                <c:pt idx="9">
                  <c:v>9.0280160430987628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9.6675752250370603</c:v>
                </c:pt>
                <c:pt idx="1">
                  <c:v>9.6657587473926334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8.3467231855797284</c:v>
                </c:pt>
                <c:pt idx="2">
                  <c:v>8.6266538549137284</c:v>
                </c:pt>
                <c:pt idx="3">
                  <c:v>8.7748537541130158</c:v>
                </c:pt>
                <c:pt idx="4">
                  <c:v>8.7994262982854448</c:v>
                </c:pt>
                <c:pt idx="5">
                  <c:v>8.4702231222435973</c:v>
                </c:pt>
                <c:pt idx="6">
                  <c:v>8.1563802653831754</c:v>
                </c:pt>
                <c:pt idx="7">
                  <c:v>8.0787025807086756</c:v>
                </c:pt>
                <c:pt idx="8">
                  <c:v>7.7550088203136429</c:v>
                </c:pt>
                <c:pt idx="9">
                  <c:v>8.5937140138861672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7.8593271400477587</c:v>
                </c:pt>
                <c:pt idx="1">
                  <c:v>8.0285596274066009</c:v>
                </c:pt>
                <c:pt idx="2">
                  <c:v>7.6342997382006068</c:v>
                </c:pt>
                <c:pt idx="3">
                  <c:v>8.592252378417065</c:v>
                </c:pt>
                <c:pt idx="4">
                  <c:v>8.1053544338602297</c:v>
                </c:pt>
                <c:pt idx="5">
                  <c:v>8.9665655397955693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6.8218030449524498</c:v>
                </c:pt>
                <c:pt idx="1">
                  <c:v>7.2573733704102574</c:v>
                </c:pt>
                <c:pt idx="2">
                  <c:v>6.9113233608098321</c:v>
                </c:pt>
                <c:pt idx="3">
                  <c:v>7.1229981587348998</c:v>
                </c:pt>
                <c:pt idx="4">
                  <c:v>7.0751825878762551</c:v>
                </c:pt>
                <c:pt idx="5">
                  <c:v>8.0477594006311346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6.7581815923814226</c:v>
                </c:pt>
                <c:pt idx="1">
                  <c:v>7.6274456735409526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6.4856548476632483</c:v>
                </c:pt>
                <c:pt idx="1">
                  <c:v>6.4946703906537042</c:v>
                </c:pt>
                <c:pt idx="2">
                  <c:v>6.2553642036326007</c:v>
                </c:pt>
                <c:pt idx="3">
                  <c:v>6.2951434852848163</c:v>
                </c:pt>
                <c:pt idx="4">
                  <c:v>6.6927743916184523</c:v>
                </c:pt>
                <c:pt idx="5">
                  <c:v>6.8063082682677596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7.6868876494667644</c:v>
                </c:pt>
                <c:pt idx="1">
                  <c:v>8.2931046632589158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1">
                  <c:v>7.515602190316967</c:v>
                </c:pt>
                <c:pt idx="2">
                  <c:v>7.5364385702816561</c:v>
                </c:pt>
                <c:pt idx="3">
                  <c:v>6.6085898436505621</c:v>
                </c:pt>
                <c:pt idx="4">
                  <c:v>6.6234985409165734</c:v>
                </c:pt>
                <c:pt idx="5">
                  <c:v>5.7292159596855292</c:v>
                </c:pt>
                <c:pt idx="6">
                  <c:v>6.2718823203366716</c:v>
                </c:pt>
                <c:pt idx="7">
                  <c:v>6.3454417198401503</c:v>
                </c:pt>
                <c:pt idx="8">
                  <c:v>6.8801982876119698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Sheet1!$B$2:$B$6</c:f>
              <c:numCache>
                <c:formatCode>0.0</c:formatCode>
                <c:ptCount val="5"/>
                <c:pt idx="0">
                  <c:v>6.2869703189446984</c:v>
                </c:pt>
                <c:pt idx="1">
                  <c:v>6.340509991999653</c:v>
                </c:pt>
                <c:pt idx="2">
                  <c:v>6.5152433757553112</c:v>
                </c:pt>
                <c:pt idx="3">
                  <c:v>6.6406501134718514</c:v>
                </c:pt>
                <c:pt idx="4">
                  <c:v>6.9741429162396971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Sheet1!$C$2:$C$6</c:f>
              <c:numCache>
                <c:formatCode>0.0</c:formatCode>
                <c:ptCount val="5"/>
                <c:pt idx="0">
                  <c:v>3.7130296810553016</c:v>
                </c:pt>
                <c:pt idx="1">
                  <c:v>3.659490008000347</c:v>
                </c:pt>
                <c:pt idx="2">
                  <c:v>3.4847566242446888</c:v>
                </c:pt>
                <c:pt idx="3">
                  <c:v>3.3593498865281486</c:v>
                </c:pt>
                <c:pt idx="4">
                  <c:v>3.0258570837603029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6.0976390740586108</c:v>
                </c:pt>
                <c:pt idx="1">
                  <c:v>6.2764789546232604</c:v>
                </c:pt>
                <c:pt idx="2">
                  <c:v>6.5437608778375944</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7.2093698413002727E-2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0.59112975939798496</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0.16480255732316795</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1.7205152265820178</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0.16480255732316795</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0.59041549285985617</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7.8705255679482509</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0.95348837209302328</c:v>
                </c:pt>
                <c:pt idx="1">
                  <c:v>7.7519379844961248E-3</c:v>
                </c:pt>
                <c:pt idx="2">
                  <c:v>7.7519379844961248E-3</c:v>
                </c:pt>
                <c:pt idx="3">
                  <c:v>0</c:v>
                </c:pt>
                <c:pt idx="4">
                  <c:v>3.1007751937984499E-2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0.23094757256683085</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0.90178320387673327</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0.25141041503530204</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2.624688926042122</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5.8410418211678916E-2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8.437317742794626</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9.1818636330657917</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Sheet1!$B$2:$B$6</c:f>
              <c:numCache>
                <c:formatCode>0.0</c:formatCode>
                <c:ptCount val="5"/>
                <c:pt idx="0">
                  <c:v>9.1818636330657917</c:v>
                </c:pt>
                <c:pt idx="1">
                  <c:v>8.8858553804094083</c:v>
                </c:pt>
                <c:pt idx="2">
                  <c:v>8.7471253466595407</c:v>
                </c:pt>
                <c:pt idx="3">
                  <c:v>8.740724794634513</c:v>
                </c:pt>
                <c:pt idx="4">
                  <c:v>8.7124634584887932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Sheet1!$C$2:$C$6</c:f>
              <c:numCache>
                <c:formatCode>0.0</c:formatCode>
                <c:ptCount val="5"/>
                <c:pt idx="0">
                  <c:v>0.81813636693420833</c:v>
                </c:pt>
                <c:pt idx="1">
                  <c:v>1.1141446195905917</c:v>
                </c:pt>
                <c:pt idx="2">
                  <c:v>1.2528746533404593</c:v>
                </c:pt>
                <c:pt idx="3">
                  <c:v>1.259275205365487</c:v>
                </c:pt>
                <c:pt idx="4">
                  <c:v>1.2875365415112068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Sheet1!$B$2:$B$6</c:f>
              <c:numCache>
                <c:formatCode>0.0</c:formatCode>
                <c:ptCount val="5"/>
                <c:pt idx="0">
                  <c:v>7.6537476744776374</c:v>
                </c:pt>
                <c:pt idx="1">
                  <c:v>8.0751463520561373</c:v>
                </c:pt>
                <c:pt idx="2">
                  <c:v>8.1779375517580597</c:v>
                </c:pt>
                <c:pt idx="3">
                  <c:v>8.2121036989681606</c:v>
                </c:pt>
                <c:pt idx="4">
                  <c:v>8.2749955409331299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Sheet1!$C$2:$C$6</c:f>
              <c:numCache>
                <c:formatCode>0.0</c:formatCode>
                <c:ptCount val="5"/>
                <c:pt idx="0">
                  <c:v>2.3462523255223626</c:v>
                </c:pt>
                <c:pt idx="1">
                  <c:v>1.9248536479438627</c:v>
                </c:pt>
                <c:pt idx="2">
                  <c:v>1.8220624482419403</c:v>
                </c:pt>
                <c:pt idx="3">
                  <c:v>1.7878963010318394</c:v>
                </c:pt>
                <c:pt idx="4">
                  <c:v>1.7250044590668701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0.45541874368525193</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0.45092520099367128</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0.12571457468306679</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1.3124422548938801</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0.1257145746830659</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0.21232302003885906</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9.6200958172686235</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0.36203421114531231</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0.27609366868279039</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7.6972850607281984E-2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0.80358559754359504</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7.6972850607281984E-2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6.5702379185118787E-2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9.6594372075903099</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0.112980652177054</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0.30878084352528923</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8.6085790566858833E-2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0.89872339281842528</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8.6085790566858833E-2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0.18886690316984378</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9.2259374426339509</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1.2073463935995008</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0.48441018153963888</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0.13504993690795608</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1.4099021069402564</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0.13504993690795608</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0.47807147753704449</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8.2219840647702895</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Sheet1!$B$2:$B$6</c:f>
              <c:numCache>
                <c:formatCode>0.0</c:formatCode>
                <c:ptCount val="5"/>
                <c:pt idx="0">
                  <c:v>9.4466963738434586</c:v>
                </c:pt>
                <c:pt idx="1">
                  <c:v>9.0924965396332134</c:v>
                </c:pt>
                <c:pt idx="2">
                  <c:v>9.0744941186260952</c:v>
                </c:pt>
                <c:pt idx="3">
                  <c:v>9.0470668350651735</c:v>
                </c:pt>
                <c:pt idx="4">
                  <c:v>8.9442748974871247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Sheet1!$C$2:$C$6</c:f>
              <c:numCache>
                <c:formatCode>0.0</c:formatCode>
                <c:ptCount val="5"/>
                <c:pt idx="0">
                  <c:v>0.55330362615654138</c:v>
                </c:pt>
                <c:pt idx="1">
                  <c:v>0.90750346036678664</c:v>
                </c:pt>
                <c:pt idx="2">
                  <c:v>0.92550588137390477</c:v>
                </c:pt>
                <c:pt idx="3">
                  <c:v>0.95293316493482649</c:v>
                </c:pt>
                <c:pt idx="4">
                  <c:v>1.0557251025128753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0.62015503875968991</c:v>
                </c:pt>
                <c:pt idx="1">
                  <c:v>7.7519379844961248E-3</c:v>
                </c:pt>
                <c:pt idx="2">
                  <c:v>8.5271317829457349E-2</c:v>
                </c:pt>
                <c:pt idx="3">
                  <c:v>0.20930232558139539</c:v>
                </c:pt>
                <c:pt idx="4">
                  <c:v>7.7519379844961248E-3</c:v>
                </c:pt>
                <c:pt idx="5">
                  <c:v>6.9767441860465115E-2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Sheet1!$B$2:$B$6</c:f>
              <c:numCache>
                <c:formatCode>0.0</c:formatCode>
                <c:ptCount val="5"/>
                <c:pt idx="0">
                  <c:v>7.7610740002369214</c:v>
                </c:pt>
                <c:pt idx="1">
                  <c:v>8.352808206999125</c:v>
                </c:pt>
                <c:pt idx="2">
                  <c:v>8.3625420818234772</c:v>
                </c:pt>
                <c:pt idx="3">
                  <c:v>8.4672018746031075</c:v>
                </c:pt>
                <c:pt idx="4">
                  <c:v>8.5124840617729873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Sheet1!$C$2:$C$6</c:f>
              <c:numCache>
                <c:formatCode>0.0</c:formatCode>
                <c:ptCount val="5"/>
                <c:pt idx="0">
                  <c:v>2.2389259997630786</c:v>
                </c:pt>
                <c:pt idx="1">
                  <c:v>1.647191793000875</c:v>
                </c:pt>
                <c:pt idx="2">
                  <c:v>1.6374579181765228</c:v>
                </c:pt>
                <c:pt idx="3">
                  <c:v>1.5327981253968925</c:v>
                </c:pt>
                <c:pt idx="4">
                  <c:v>1.4875159382270127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0.85036651276226749</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0.44566271800002788</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0.12424743376952918</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1.2971255127129169</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0.12424743376952918</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0.29477055266094077</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9.2419431153867002</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0.7191449231705036</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0.36109131723833165</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0.10066955953744028</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1.0509758637897164</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0.10066955953744028</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0.24879086662499361</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9.6066788602260349</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0.49657055326173882</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0.19462492975272383</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5.4259975296719887E-2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0.56646641416435983</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5.4259975296719887E-2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0.1078437973367361</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9.4955018961135451</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0.54193669162289115</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0.55206729238587826</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0.15391223357174155</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1.6068217976627306</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0.15391223357174155</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0.55206729238587826</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0.28071163735459947</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9.1214168893524885</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0.36634978358776404</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0.23482303843654506</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6.546690745556738E-2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0.68346518976440507</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6.546690745556738E-2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0.21487082283500847</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9.5098373546611121</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2.8022417739019367E-2</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0.3453342251349163</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9.6276600067316309E-2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1.0051139925853514</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9.6276600067316309E-2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0.26249119342232774</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9.311014115214796</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0.11742800141741405</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0.32778876920278144</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9.1385058132495089E-2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0.95404699145973382</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9.1385058132495089E-2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0.13172269597771624</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9.2976054550296681</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0.90521337650465838</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0.36512283688350422</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0.10179351707275508</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1.0627098203796379</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0.10179351707275508</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0.29936690875305416</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9.7420121975187222</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0.74277280399090806</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0.20000623416206587</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5.5760242732581844E-2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0.58212899252037431</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5.5760242732581844E-2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0.13320270907937015</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9.694257481088064</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0.42519685039370081</c:v>
                </c:pt>
                <c:pt idx="1">
                  <c:v>0</c:v>
                </c:pt>
                <c:pt idx="2">
                  <c:v>0.43307086614173229</c:v>
                </c:pt>
                <c:pt idx="3">
                  <c:v>3.1496062992125977E-2</c:v>
                </c:pt>
                <c:pt idx="4">
                  <c:v>0</c:v>
                </c:pt>
                <c:pt idx="5">
                  <c:v>8.6614173228346469E-2</c:v>
                </c:pt>
                <c:pt idx="6">
                  <c:v>0</c:v>
                </c:pt>
                <c:pt idx="7">
                  <c:v>0</c:v>
                </c:pt>
                <c:pt idx="8">
                  <c:v>2.3622047244094491E-2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Sheet1!$B$2:$B$6</c:f>
              <c:numCache>
                <c:formatCode>0.0</c:formatCode>
                <c:ptCount val="5"/>
                <c:pt idx="0">
                  <c:v>9.0212601997251518</c:v>
                </c:pt>
                <c:pt idx="1">
                  <c:v>8.9173863725953755</c:v>
                </c:pt>
                <c:pt idx="2">
                  <c:v>8.8233312203822116</c:v>
                </c:pt>
                <c:pt idx="3">
                  <c:v>8.7268245635986066</c:v>
                </c:pt>
                <c:pt idx="4">
                  <c:v>8.5771969098504766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Sheet1!$C$2:$C$6</c:f>
              <c:numCache>
                <c:formatCode>0.0</c:formatCode>
                <c:ptCount val="5"/>
                <c:pt idx="0">
                  <c:v>0.97873980027484819</c:v>
                </c:pt>
                <c:pt idx="1">
                  <c:v>1.0826136274046245</c:v>
                </c:pt>
                <c:pt idx="2">
                  <c:v>1.1766687796177884</c:v>
                </c:pt>
                <c:pt idx="3">
                  <c:v>1.2731754364013934</c:v>
                </c:pt>
                <c:pt idx="4">
                  <c:v>1.4228030901495234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Sheet1!$B$2:$B$6</c:f>
              <c:numCache>
                <c:formatCode>0.0</c:formatCode>
                <c:ptCount val="5"/>
                <c:pt idx="0">
                  <c:v>7.6777718234768946</c:v>
                </c:pt>
                <c:pt idx="1">
                  <c:v>8.0261721547481493</c:v>
                </c:pt>
                <c:pt idx="2">
                  <c:v>8.0392213851846552</c:v>
                </c:pt>
                <c:pt idx="3">
                  <c:v>8.0489482643134735</c:v>
                </c:pt>
                <c:pt idx="4">
                  <c:v>8.0599649480460478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Sheet1!$C$2:$C$6</c:f>
              <c:numCache>
                <c:formatCode>0.0</c:formatCode>
                <c:ptCount val="5"/>
                <c:pt idx="0">
                  <c:v>2.3222281765231054</c:v>
                </c:pt>
                <c:pt idx="1">
                  <c:v>1.9738278452518507</c:v>
                </c:pt>
                <c:pt idx="2">
                  <c:v>1.9607786148153448</c:v>
                </c:pt>
                <c:pt idx="3">
                  <c:v>1.9510517356865265</c:v>
                </c:pt>
                <c:pt idx="4">
                  <c:v>1.9400350519539522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5.0729013701740655E-2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0.39455704021189497</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0.10999955289512542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1.1483796656271181</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0.10999955289512542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0.18995662233896127</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9.1489488085245494</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0.45243771409742628</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0.13127718255735132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1.3705150888514552</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0.13127718255735132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0.30340032892657831</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8.6166212422964623</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0.61788714665038302</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0.32999359397804362</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9.199974679540901E-2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0.960464253554008</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2.0529473830185552E-2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9.0898909575147684</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0.22127249737079424</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0.56986424936696523</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0.15887389211865877</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1.6586208062323049</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0.15887389211865788</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0.12147259836018165</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6.8711076011093493</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8.480884927515179</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Sheet1!$B$2:$B$6</c:f>
              <c:numCache>
                <c:formatCode>0.0</c:formatCode>
                <c:ptCount val="5"/>
                <c:pt idx="0">
                  <c:v>8.8549471412949377</c:v>
                </c:pt>
                <c:pt idx="1">
                  <c:v>8.782088734945777</c:v>
                </c:pt>
                <c:pt idx="2">
                  <c:v>8.7179062505577871</c:v>
                </c:pt>
                <c:pt idx="3">
                  <c:v>8.69700320353334</c:v>
                </c:pt>
                <c:pt idx="4">
                  <c:v>8.6838009623227617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Sheet1!$C$2:$C$6</c:f>
              <c:numCache>
                <c:formatCode>0.0</c:formatCode>
                <c:ptCount val="5"/>
                <c:pt idx="0">
                  <c:v>1.1450528587050623</c:v>
                </c:pt>
                <c:pt idx="1">
                  <c:v>1.217911265054223</c:v>
                </c:pt>
                <c:pt idx="2">
                  <c:v>1.2820937494422129</c:v>
                </c:pt>
                <c:pt idx="3">
                  <c:v>1.30299679646666</c:v>
                </c:pt>
                <c:pt idx="4">
                  <c:v>1.3161990376772383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8.5271317829457349E-2</c:v>
                </c:pt>
                <c:pt idx="2">
                  <c:v>0.16279069767441859</c:v>
                </c:pt>
                <c:pt idx="3">
                  <c:v>0.37209302325581389</c:v>
                </c:pt>
                <c:pt idx="4">
                  <c:v>0.37984496124031009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Sheet1!$B$2:$B$6</c:f>
              <c:numCache>
                <c:formatCode>0.0</c:formatCode>
                <c:ptCount val="5"/>
                <c:pt idx="0">
                  <c:v>7.8951704063081634</c:v>
                </c:pt>
                <c:pt idx="1">
                  <c:v>8.0346380495701002</c:v>
                </c:pt>
                <c:pt idx="2">
                  <c:v>8.0764012619325261</c:v>
                </c:pt>
                <c:pt idx="3">
                  <c:v>8.0797386122751416</c:v>
                </c:pt>
                <c:pt idx="4">
                  <c:v>8.1644659064921701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Sheet1!$C$2:$C$6</c:f>
              <c:numCache>
                <c:formatCode>0.0</c:formatCode>
                <c:ptCount val="5"/>
                <c:pt idx="0">
                  <c:v>2.1048295936918366</c:v>
                </c:pt>
                <c:pt idx="1">
                  <c:v>1.9653619504298998</c:v>
                </c:pt>
                <c:pt idx="2">
                  <c:v>1.9235987380674739</c:v>
                </c:pt>
                <c:pt idx="3">
                  <c:v>1.9202613877248584</c:v>
                </c:pt>
                <c:pt idx="4">
                  <c:v>1.8355340935078299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9.4520942967379895E-2</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0.36148059328339599</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0.10077808678837386</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1.0521088728325374</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0.10077808678837386</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0.17686475655165701</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8.5909518883951215</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0.20398603419238626</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0.55592449619764484</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0.15498759315597788</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1.6180483985649312</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0.15498759315597788</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0.21764832270510936</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8.116727769344072</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0.55000469950682884</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0.15629393823325266</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1.6316864551165295</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0.15629393823325266</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0.4756259801752929</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7.921802587687556</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0.24469778008160503</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0.25701055465159683</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7.1652621090782631E-2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0.74804315912075836</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7.1652621090782631E-2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0.12364985002788664</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9.1302524406553651</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0.45361178500759269</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0.2783491134817293</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7.7601651754333645E-2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0.81015019196232174</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7.7601651754333645E-2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0.10794715991559301</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9.247663868217824</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0.51312716657404511</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0.30527817509200172</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8.5109272795449442E-2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0.88852868636467264</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8.5109272795449442E-2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0.27392786110964273</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8.7662262940311884</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0.10991590226060666</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0.26091263744577198</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7.2740492599773887E-2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0.75940038273541433</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7.2740492599773887E-2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8.8455626561561473E-2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9.0584513017244124</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2.7281981554803103E-2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0.3987172274236821</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0.11115938198602215</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1.1604881161483753</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0.11115938198602215</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0.10597253874584922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8.5841123932308552</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0.62354112329129752</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0.2947283149887685</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8.2168050674972903E-2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0.85782274632808253</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8.2168050674972903E-2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5.3447474501590264E-2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8.9862085307460653</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0.24514557103004631</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0.40240142117395283</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0.11218650765862836</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1.1712111618828267</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0.11218650765862748</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0.26245339945438317</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7.9382685536119126</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0.53137219678272185</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0.15651776707527176</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1.6340231963485747</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0.15651776707527087</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0.41273160797492103</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6.8551299361886864</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0.57602076977459937</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0.3533760000351478</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9.8518586784962281E-2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1.028520014604414</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9.8518586784962281E-2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8.6418467758749173E-2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8.5748235663490995</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7.1204965158497737</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Sheet1!$B$2:$B$6</c:f>
              <c:numCache>
                <c:formatCode>0.0</c:formatCode>
                <c:ptCount val="5"/>
                <c:pt idx="0">
                  <c:v>8.18401586054412</c:v>
                </c:pt>
                <c:pt idx="1">
                  <c:v>8.1400799998501743</c:v>
                </c:pt>
                <c:pt idx="2">
                  <c:v>8.1339681194943605</c:v>
                </c:pt>
                <c:pt idx="3">
                  <c:v>7.9189589178342983</c:v>
                </c:pt>
                <c:pt idx="4">
                  <c:v>7.7932047323010556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Sheet1!$C$2:$C$6</c:f>
              <c:numCache>
                <c:formatCode>0.0</c:formatCode>
                <c:ptCount val="5"/>
                <c:pt idx="0">
                  <c:v>1.81598413945588</c:v>
                </c:pt>
                <c:pt idx="1">
                  <c:v>1.8599200001498257</c:v>
                </c:pt>
                <c:pt idx="2">
                  <c:v>1.8660318805056395</c:v>
                </c:pt>
                <c:pt idx="3">
                  <c:v>2.0810410821657017</c:v>
                </c:pt>
                <c:pt idx="4">
                  <c:v>2.2067952676989444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Sheet1!$B$2:$B$6</c:f>
              <c:numCache>
                <c:formatCode>0.0</c:formatCode>
                <c:ptCount val="5"/>
                <c:pt idx="0">
                  <c:v>6.589954965500108</c:v>
                </c:pt>
                <c:pt idx="1">
                  <c:v>6.7373905777763818</c:v>
                </c:pt>
                <c:pt idx="2">
                  <c:v>6.8317605511910928</c:v>
                </c:pt>
                <c:pt idx="3">
                  <c:v>6.995386686173994</c:v>
                </c:pt>
                <c:pt idx="4">
                  <c:v>7.1204965158497737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Sheet1!$C$2:$C$6</c:f>
              <c:numCache>
                <c:formatCode>0.0</c:formatCode>
                <c:ptCount val="5"/>
                <c:pt idx="0">
                  <c:v>3.410045034499892</c:v>
                </c:pt>
                <c:pt idx="1">
                  <c:v>3.2626094222236182</c:v>
                </c:pt>
                <c:pt idx="2">
                  <c:v>3.1682394488089072</c:v>
                </c:pt>
                <c:pt idx="3">
                  <c:v>3.004613313826006</c:v>
                </c:pt>
                <c:pt idx="4">
                  <c:v>2.8795034841502263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0.18572825173333296</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0.43513304363095351</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0.12131183928081413</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1.2664783243504276</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0.1213118392808159</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0.24513466893885116</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7.5934795511202378</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0.46175421346687795</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0.53559491625986588</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0.14931985826395788</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1.558878053514829</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0.14931985826395611</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0.4847414414854434</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8.0781015349562768</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0.33531933985363516</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0.65283014025851571</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0.18200416220258653</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1.9000975315983712</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0.18200416220258653</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0.52144479430919777</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6.3881833963487402</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0.58689920133576745</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0.5027993240225026</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0.14017669234527741</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1.4634247035318699</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0.14017669234527652</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0.40735894661540506</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7.8102827562144279</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0.1484375</c:v>
                </c:pt>
                <c:pt idx="1">
                  <c:v>0.1640625</c:v>
                </c:pt>
                <c:pt idx="2">
                  <c:v>0.6796875</c:v>
                </c:pt>
                <c:pt idx="3">
                  <c:v>3.125E-2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0.68980444486342885</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1.563326699014123</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0.43584379543249341</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4.5501471496127248</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0.33665180136021888</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4.2392106733048127</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0.47299528770784427</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0.35191819738620644</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9.8112162305737272E-2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1.0242770009259772</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9.8112162305737272E-2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0.24752019546328619</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8.6137211831541531</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7.9188213707287112</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Sheet1!$B$2:$B$6</c:f>
              <c:numCache>
                <c:formatCode>0.0</c:formatCode>
                <c:ptCount val="5"/>
                <c:pt idx="0">
                  <c:v>8.7371174516694783</c:v>
                </c:pt>
                <c:pt idx="1">
                  <c:v>8.7353528256900965</c:v>
                </c:pt>
                <c:pt idx="2">
                  <c:v>8.6264254784873931</c:v>
                </c:pt>
                <c:pt idx="3">
                  <c:v>8.61082381437053</c:v>
                </c:pt>
                <c:pt idx="4">
                  <c:v>8.5438527133212325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Sheet1!$C$2:$C$6</c:f>
              <c:numCache>
                <c:formatCode>0.0</c:formatCode>
                <c:ptCount val="5"/>
                <c:pt idx="0">
                  <c:v>1.2628825483305217</c:v>
                </c:pt>
                <c:pt idx="1">
                  <c:v>1.2646471743099035</c:v>
                </c:pt>
                <c:pt idx="2">
                  <c:v>1.3735745215126069</c:v>
                </c:pt>
                <c:pt idx="3">
                  <c:v>1.38917618562947</c:v>
                </c:pt>
                <c:pt idx="4">
                  <c:v>1.4561472866787675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Sheet1!$B$2:$B$6</c:f>
              <c:numCache>
                <c:formatCode>0.0</c:formatCode>
                <c:ptCount val="5"/>
                <c:pt idx="0">
                  <c:v>7.6274605047820589</c:v>
                </c:pt>
                <c:pt idx="1">
                  <c:v>7.702056970986745</c:v>
                </c:pt>
                <c:pt idx="2">
                  <c:v>7.9188213707287112</c:v>
                </c:pt>
                <c:pt idx="3">
                  <c:v>8.001222581876652</c:v>
                </c:pt>
                <c:pt idx="4">
                  <c:v>8.0352642692949736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Sheet1!$C$2:$C$6</c:f>
              <c:numCache>
                <c:formatCode>0.0</c:formatCode>
                <c:ptCount val="5"/>
                <c:pt idx="0">
                  <c:v>2.3725394952179411</c:v>
                </c:pt>
                <c:pt idx="1">
                  <c:v>2.297943029013255</c:v>
                </c:pt>
                <c:pt idx="2">
                  <c:v>2.0811786292712888</c:v>
                </c:pt>
                <c:pt idx="3">
                  <c:v>1.998777418123348</c:v>
                </c:pt>
                <c:pt idx="4">
                  <c:v>1.9647357307050264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0.48289356260384775</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0.1359077917209186</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1.4188579890083091</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0.13590779172091949</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0.10954964867135253</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7.2883364652171343</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0.18260263544985555</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0.10200271018672424</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1.0648937666953415</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0.10200271018672424</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0.18094860741696372</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8.5493062762402889</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8.2436098483442652</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Sheet1!$B$2:$B$6</c:f>
              <c:numCache>
                <c:formatCode>0.0</c:formatCode>
                <c:ptCount val="5"/>
                <c:pt idx="0">
                  <c:v>8.4033718495717888</c:v>
                </c:pt>
                <c:pt idx="1">
                  <c:v>8.2697578800996236</c:v>
                </c:pt>
                <c:pt idx="2">
                  <c:v>8.2436098483442652</c:v>
                </c:pt>
                <c:pt idx="3">
                  <c:v>8.1366374355882414</c:v>
                </c:pt>
                <c:pt idx="4">
                  <c:v>8.1188957396676233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Sheet1!$C$2:$C$6</c:f>
              <c:numCache>
                <c:formatCode>0.0</c:formatCode>
                <c:ptCount val="5"/>
                <c:pt idx="0">
                  <c:v>1.5966281504282112</c:v>
                </c:pt>
                <c:pt idx="1">
                  <c:v>1.7302421199003764</c:v>
                </c:pt>
                <c:pt idx="2">
                  <c:v>1.7563901516557348</c:v>
                </c:pt>
                <c:pt idx="3">
                  <c:v>1.8633625644117586</c:v>
                </c:pt>
                <c:pt idx="4">
                  <c:v>1.8811042603323767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Sheet1!$B$2:$B$6</c:f>
              <c:numCache>
                <c:formatCode>0.0</c:formatCode>
                <c:ptCount val="5"/>
                <c:pt idx="0">
                  <c:v>7.1440183753085078</c:v>
                </c:pt>
                <c:pt idx="1">
                  <c:v>7.2152550042099142</c:v>
                </c:pt>
                <c:pt idx="2">
                  <c:v>7.2479914295212016</c:v>
                </c:pt>
                <c:pt idx="3">
                  <c:v>7.4865436362177649</c:v>
                </c:pt>
                <c:pt idx="4">
                  <c:v>7.5620692773381748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Sheet1!$C$2:$C$6</c:f>
              <c:numCache>
                <c:formatCode>0.0</c:formatCode>
                <c:ptCount val="5"/>
                <c:pt idx="0">
                  <c:v>2.8559816246914922</c:v>
                </c:pt>
                <c:pt idx="1">
                  <c:v>2.7847449957900858</c:v>
                </c:pt>
                <c:pt idx="2">
                  <c:v>2.7520085704787984</c:v>
                </c:pt>
                <c:pt idx="3">
                  <c:v>2.5134563637822351</c:v>
                </c:pt>
                <c:pt idx="4">
                  <c:v>2.4379307226618252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0.17886178861788621</c:v>
                </c:pt>
                <c:pt idx="1">
                  <c:v>0.82113821138211374</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0.69689719062036648</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0.67043065769608479</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0.1869110548734545</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1.951324792221989</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0.18691105487345538</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0.35406899429907135</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8.5131756578289046</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0.21350953345285095</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0.95621652530526458</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0.26658601807743754</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2.7831200604289235</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0.26658601807743842</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0.22376955214461702</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5.8192424052082474</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0.43835359001558505</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0.30669000345518516</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8.5502879987533476E-2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0.89263788939084421</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8.5502879987533476E-2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0.30669000345518427</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3.9112851656101455E-2</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9.1177645675644445</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0.82672525639452843</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0.30067256682814936</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8.3825263645437076E-2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0.8751238137125199</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8.3825263645437076E-2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0.30067256682814936</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0.23408919997769218</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8.9884066530739659</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0.55987021352056843</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0.26209444930756476</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7.3069972910996484E-2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0.76284011025859044</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7.3069972910996484E-2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6.9560778437663728E-2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9.6657587473926334</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0.41057168709495873</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0.11649822199785298</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1.2162248454918902</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0.11649822199785298</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0.23711222529920484</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8.5937140138861672</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0.34270572151921996</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0.1051353030644373</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1.0975975901816248</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0.10513530306443641</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0.22460483432592859</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9.0630779556602903</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1.2883240705068744E-2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0.31204863645779835</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8.6996826804703886E-2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0.90823448138792173</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8.6996826804703886E-2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0.24842739247706369</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9.0280160430987628</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0.48882989240041397</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0.14829679953022801</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1.5481974660430122</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0.1482967995302289</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0.53192531019948497</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1.4674015432321497E-2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7.6274456735409526</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0.15302636827786387</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0.53757950341894833</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0.14987314632609205</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1.5646543020819053</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0.14987314632609205</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0.22049342259277882</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6.8063082682677596</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0.80620155038759689</c:v>
                </c:pt>
                <c:pt idx="1">
                  <c:v>0.17829457364341081</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0.86835757304574113</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0.42530567286485343</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0.11857204178581959</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1.2378752287161277</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0.11857204178581959</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0.24524461151641219</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8.9665655397955693</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0.42558379347762099</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0.44485340406301344</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0.1240218030947462</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1.2947699606034524</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0.12402180309474531</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0.41861352523752338</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8.0477594006311346</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0.61624837285101464</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0.38681526223657325</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0.10784120307720801</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1.1258468009293221</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0.1078412030772089</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0.38681526223657414</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7.3500067996238982E-2</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8.2931046632589158</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0.35639496140166127</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0.23238660282274637</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2.4260830359942123</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0.23238660282274637</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0.79134259127580364</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6.8801982876119698</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7.8573877314014711</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Sheet1!$B$2:$B$6</c:f>
              <c:numCache>
                <c:formatCode>0.0</c:formatCode>
                <c:ptCount val="5"/>
                <c:pt idx="0">
                  <c:v>8.6474777428539014</c:v>
                </c:pt>
                <c:pt idx="1">
                  <c:v>8.4089317343774113</c:v>
                </c:pt>
                <c:pt idx="2">
                  <c:v>8.319727163299083</c:v>
                </c:pt>
                <c:pt idx="3">
                  <c:v>8.1602961853367884</c:v>
                </c:pt>
                <c:pt idx="4">
                  <c:v>8.0636618896201302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Sheet1!$C$2:$C$6</c:f>
              <c:numCache>
                <c:formatCode>0.0</c:formatCode>
                <c:ptCount val="5"/>
                <c:pt idx="0">
                  <c:v>1.3525222571460986</c:v>
                </c:pt>
                <c:pt idx="1">
                  <c:v>1.5910682656225887</c:v>
                </c:pt>
                <c:pt idx="2">
                  <c:v>1.680272836700917</c:v>
                </c:pt>
                <c:pt idx="3">
                  <c:v>1.8397038146632116</c:v>
                </c:pt>
                <c:pt idx="4">
                  <c:v>1.9363381103798698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Sheet1!$B$2:$B$6</c:f>
              <c:numCache>
                <c:formatCode>0.0</c:formatCode>
                <c:ptCount val="5"/>
                <c:pt idx="0">
                  <c:v>6.7954872839164127</c:v>
                </c:pt>
                <c:pt idx="1">
                  <c:v>7.0973254919366839</c:v>
                </c:pt>
                <c:pt idx="2">
                  <c:v>7.1229734684173991</c:v>
                </c:pt>
                <c:pt idx="3">
                  <c:v>7.3066210866924211</c:v>
                </c:pt>
                <c:pt idx="4">
                  <c:v>7.3948185186198119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Sheet1!$C$2:$C$6</c:f>
              <c:numCache>
                <c:formatCode>0.0</c:formatCode>
                <c:ptCount val="5"/>
                <c:pt idx="0">
                  <c:v>3.2045127160835873</c:v>
                </c:pt>
                <c:pt idx="1">
                  <c:v>2.9026745080633161</c:v>
                </c:pt>
                <c:pt idx="2">
                  <c:v>2.8770265315826009</c:v>
                </c:pt>
                <c:pt idx="3">
                  <c:v>2.6933789133075789</c:v>
                </c:pt>
                <c:pt idx="4">
                  <c:v>2.6051814813801881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0.27291939172438262</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0.73820123781692537</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0.20580498592264362</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2.1485747414225687</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0.20580498592264451</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0.5626685141150185</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6.453923383924498</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0.23710423150664361</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0.12367865595584338</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1.2911875533457682</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0.12367865595584249</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0.24870979946238059</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8.5503958692579118</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0.44326848388438123</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0.43224187646723333</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0.12050580349145523</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1.2580634255085208</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0.12050580349145612</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0.22902529275468986</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8.5678439410220033</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34867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RNS | Northampton General Hospital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31982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RNS | Northampton General Hospital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31982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RNS | Northampton General Hospital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Northampton General Hospital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4182972203"/>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547821547"/>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3018708416"/>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020507628"/>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513025838"/>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18%</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25%</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81</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14013819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168709748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61475074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9043115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20430356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23449266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351761632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22792252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93576414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6144446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07873882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7847175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28085975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389623919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79123542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18463845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8592425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2034184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19356185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8621872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29790841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3936836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70756287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4361533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9157036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49879166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13110149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7490048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412951879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14028992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4761504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29245433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0380749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72273296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1779892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57991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778509162"/>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6646106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54965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361650783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6126304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B12. During your pregnancy, did midwives provide relevant information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8078476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B4. During your antenatal check-ups,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B6. During your antenatal check-ups, did your midwives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B7. During your antenatal check-ups, did your midwives ask you about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B8. Were you given enough support for your mental health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B9. During your pregnancy, if you contacted a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B11. Thinking about your antenatal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B13. Did you have confidence and trust in the staff caring for you during your antenatal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B15. If you raised a concern during your antenatal care,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B16. Thinking about your antenatal care, were you given information about any warning signs to look out for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G2. If you contacted a midwife /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8852440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B14. Thinking about your antenatal care,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 Thinking about your postnatal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G7. Did the midwife or midwifery team that you saw or spoke to take your personal circumstances into account when giving you advice?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714571468"/>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48062452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81324205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B13. Did you have confidence and trust in the staff caring for you during your antenatal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B15. If you raised a concern during your antenatal care,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1148557410"/>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68055163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your healthcare professionals did everything they could to help manage your pain during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E2. Were your decisions about how you wanted to feed your baby respected by midwives?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Northampton General Hospital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Antenatal care: During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 </a:t>
            </a:r>
            <a:r>
              <a:rPr kumimoji="0" lang="en-GB" sz="1400" b="0" i="0" u="none" strike="noStrike" kern="1200" cap="none" spc="0" normalizeH="0" baseline="0" noProof="0">
                <a:ln>
                  <a:noFill/>
                </a:ln>
                <a:solidFill>
                  <a:prstClr val="black"/>
                </a:solidFill>
                <a:effectLst/>
                <a:uLnTx/>
                <a:uFillTx/>
                <a:latin typeface="Arial"/>
                <a:ea typeface="+mj-ea"/>
                <a:cs typeface="+mj-cs"/>
              </a:rPr>
              <a:t>Midwives or doctor aware of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 </a:t>
            </a:r>
            <a:r>
              <a:rPr lang="en-GB" sz="1400" b="0">
                <a:solidFill>
                  <a:prstClr val="black"/>
                </a:solidFill>
                <a:latin typeface="Arial"/>
              </a:rPr>
              <a:t>Being asked about mental health by midwives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 </a:t>
            </a:r>
            <a:r>
              <a:rPr lang="en-GB" sz="1400" b="0">
                <a:solidFill>
                  <a:prstClr val="black"/>
                </a:solidFill>
                <a:latin typeface="Arial"/>
              </a:rPr>
              <a:t>Having confidence and trust in the staff caring for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Concerns being taken seriously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kumimoji="0" lang="en-GB" sz="1400" b="0" i="0" u="none" strike="noStrike" kern="1200" cap="none" spc="0" normalizeH="0" baseline="0" noProof="0">
                <a:ln>
                  <a:noFill/>
                </a:ln>
                <a:solidFill>
                  <a:prstClr val="black"/>
                </a:solidFill>
                <a:effectLst/>
                <a:uLnTx/>
                <a:uFillTx/>
                <a:latin typeface="Arial"/>
                <a:ea typeface="+mj-ea"/>
                <a:cs typeface="+mj-cs"/>
              </a:rPr>
              <a:t>Feeling that healthcare professionals did everything they could to help manage pain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Feeding your baby: </a:t>
            </a:r>
            <a:r>
              <a:rPr lang="en-GB" sz="1400" b="0" noProof="0">
                <a:solidFill>
                  <a:prstClr val="black"/>
                </a:solidFill>
                <a:latin typeface="Arial"/>
              </a:rPr>
              <a:t>Decisions about how to feed their baby respected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lang="en-GB" sz="1400" b="0">
                <a:solidFill>
                  <a:prstClr val="black"/>
                </a:solidFill>
                <a:latin typeface="Arial"/>
              </a:rPr>
              <a:t>Partner or someone else close to them was able to be involved as much as they wanted</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Frequency of seeing or speaking to a midwife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Northampton General Hospital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6835902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32165001"/>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11778601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9081490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7907879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70665965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411779146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2473346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326174692"/>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7539394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1490518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19694646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86303672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213037855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24887241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344698615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0210604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781357683"/>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050585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0141572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01318614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28581609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21976596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25552780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6888670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02115835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31701631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93353196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1459793659"/>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327573480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425477577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46236977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7990192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8359332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96375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85304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27545206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88174796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09854749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28343501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302800739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266835332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14230607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0958872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773060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8707106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6983801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77857647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47975553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4207756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69816672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314048845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416054298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353336201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39946799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40478630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110622615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416962716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274780525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77855649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264124979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67076962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3791142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40082220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2455523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9290789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83138438"/>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45895578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90832123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74311372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142996037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267054465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6092085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127099546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5466497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6724243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9001925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822180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271155542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132307415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44982536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196708488"/>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6174327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537063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2583557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102800600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44633290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96818342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2447753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234467340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23750066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99730857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09040382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107070051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63939780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050764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04581121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116600307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47716951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389848462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5222075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13761297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76576536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22542228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2931948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340163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402562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952888517"/>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44366328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331111278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36369292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157950197"/>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1554950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097877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9878347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536554677"/>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70762724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37450006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53211241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130888465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326943561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86180290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98871514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62257153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74100436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95609589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386414959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93008878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45691270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62348198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171228558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2501560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71913406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87070359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24119282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401875797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24741062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138359108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39216321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16626123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23926710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49864965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31966200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3745847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5825017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60437147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516091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1928134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198895336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5007579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390937566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38319768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40209810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853235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67189298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28133516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16048892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17969460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40865897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234879303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152655123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9474008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3648842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0889299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3053769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2896728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67175321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402489670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14672102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37296237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4848677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2623286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5587743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1270753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8982128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0243189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429927235"/>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50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547749340"/>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193843988"/>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090377524"/>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45%</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871167669"/>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271832007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79659489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3121116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66001462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410328035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42435220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18430324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7871120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2543485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3808870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3442411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9574942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41309564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721504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28062350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9795332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93683575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11207367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35019927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3151779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80900773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32553357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99873098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90173888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422440679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12678136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6870483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4525334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6718311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12004371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8012098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05916989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5930326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40994907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6224</TotalTime>
  <Words>16805</Words>
  <Application>Microsoft Office PowerPoint</Application>
  <PresentationFormat>Widescreen</PresentationFormat>
  <Paragraphs>1957</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Northampton General Hospital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397</cp:revision>
  <dcterms:created xsi:type="dcterms:W3CDTF">2021-03-04T09:52:26Z</dcterms:created>
  <dcterms:modified xsi:type="dcterms:W3CDTF">2025-11-28T19:15:12Z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